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fcc2afba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fcc2afba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fcc2afba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fcc2afba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fcc2afba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fcc2afba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fcc2afba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fcc2afba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ff2eb9d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ff2eb9d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cc2afba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cc2afba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fcc2afba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fcc2afba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fcc2afba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fcc2afba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fcc2afba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fcc2afba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fcc2afba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fcc2afba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fcc2afba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fcc2afba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fcc2afba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fcc2afba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fcc2afba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fcc2afba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fcc2afba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fcc2afba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fcc2afba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fcc2afba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fcc2afba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fcc2afba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fcc2afba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fcc2afba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fcc2afba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fcc2afba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fcc2afba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fcc2afba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fcc2afba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fcc2afba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fcc2afba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fcc2afba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fcc2afb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fcc2afb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fcc2afba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fcc2afba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fcc2afba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fcc2afba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205.14135" TargetMode="External"/><Relationship Id="rId4" Type="http://schemas.openxmlformats.org/officeDocument/2006/relationships/hyperlink" Target="https://arxiv.org/abs/2307.08691" TargetMode="External"/><Relationship Id="rId5" Type="http://schemas.openxmlformats.org/officeDocument/2006/relationships/hyperlink" Target="https://gordicaleksa.medium.com/eli5-flash-attention-5c44017022a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 Dao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Mike Doan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1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416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Essentially boils down to 2 tricks: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Tiling QK^T using same trick as GEMM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Factorization of softmax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Doing these avoids manifesting the full softmax(QK^T), reducing memory complexity from ~O(n^2) to O(n)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363" y="404800"/>
            <a:ext cx="43529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1" y="445013"/>
            <a:ext cx="7989300" cy="4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1 results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5" y="3048000"/>
            <a:ext cx="8302026" cy="1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10" y="933175"/>
            <a:ext cx="7168800" cy="2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2: Electric Boogaloo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Essentially the same algorithm, with 1 new softmax trick, and some shuffled memory accesses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525" y="1807464"/>
            <a:ext cx="6606576" cy="32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Warps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Kernel: Grid -&gt; Block -&gt; Wrap (Thread)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090625"/>
            <a:ext cx="89535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</a:t>
            </a:r>
            <a:r>
              <a:rPr lang="en"/>
              <a:t>attention 2 - memory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75" y="1152475"/>
            <a:ext cx="7419825" cy="39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2 - softmax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75" y="1152475"/>
            <a:ext cx="87138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00" y="266375"/>
            <a:ext cx="7779075" cy="47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199" y="302150"/>
            <a:ext cx="6295509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2 results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700" y="941700"/>
            <a:ext cx="5995041" cy="42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7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~4x faster *exact*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Memory requirements dropped from O(n^2) to O(n)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Significantly decreases training and inference costs of large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Enables larger contexts sizes with no hardware upgrades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073" y="1152473"/>
            <a:ext cx="5381715" cy="38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51" y="445025"/>
            <a:ext cx="6489875" cy="46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75" y="149500"/>
            <a:ext cx="6649526" cy="47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users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Libraries: </a:t>
            </a:r>
            <a:r>
              <a:rPr lang="en" sz="2000"/>
              <a:t>Pytorch, </a:t>
            </a:r>
            <a:r>
              <a:rPr lang="en" sz="2000"/>
              <a:t>Hugging Face</a:t>
            </a:r>
            <a:r>
              <a:rPr lang="en" sz="2000"/>
              <a:t> transformers library, Microsoft's DeepSpeed, Nvidia's Megatron-LM, MosaicML Composer library, EleutherAI's GPT-NeoX, PaddlePaddle, Huggingface's diffusers library, Colossal-AI's implementation of Stable Diffusion, Uni-Fold, OpenFold, Triton, xformers, Jax, Metal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Companies: </a:t>
            </a:r>
            <a:r>
              <a:rPr lang="en" sz="2000"/>
              <a:t>Microsoft, Nvidia, MosaicML, Meta, Kernl, Stanford CRFM, Labml.ai, OpenAI, Azure, Hazy Research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Needs to be a </a:t>
            </a:r>
            <a:r>
              <a:rPr lang="en"/>
              <a:t>handwritten</a:t>
            </a:r>
            <a:r>
              <a:rPr lang="en"/>
              <a:t> kernel due to high level library 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it’s essentially assembly, needs to be rewritten for each different hardware architectures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Doesn’t really support anything besides nvidia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mixed precision support, limited support for low bit dtypes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6336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https://arxiv.org/abs/2205.14135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https://arxiv.org/abs/2307.08691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https://gordicaleksa.medium.com/eli5-flash-attention-5c44017022ad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 isn’t </a:t>
            </a:r>
            <a:r>
              <a:rPr lang="en"/>
              <a:t>about </a:t>
            </a:r>
            <a:r>
              <a:rPr lang="en"/>
              <a:t>“time”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1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Linear time &amp; </a:t>
            </a:r>
            <a:r>
              <a:rPr lang="en"/>
              <a:t>memory complexity approximations of attention exist, yet do not exhibit similar reduction in real wall clock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Flash attention has the same time complexity as vanilla attention O(n^2*d), yet is 4x faster?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0255">
            <a:off x="5373729" y="2682043"/>
            <a:ext cx="4730314" cy="23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4933">
            <a:off x="4974393" y="1152094"/>
            <a:ext cx="3956982" cy="173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4714">
            <a:off x="4265395" y="3233037"/>
            <a:ext cx="4201085" cy="19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CPUs vs GPUs (vs DSPs)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698"/>
            <a:ext cx="9143999" cy="390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TPUs, FPGAs, DSPs, ASICs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100" y="2754575"/>
            <a:ext cx="2953950" cy="2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100" y="165500"/>
            <a:ext cx="3084925" cy="24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87"/>
            <a:ext cx="4549125" cy="27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(CUDA) programming primer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-&gt; Grid -&gt; Block -&gt; (Warp (Thread))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597" y="1017725"/>
            <a:ext cx="3060700" cy="38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75" y="1611725"/>
            <a:ext cx="4644650" cy="38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vs Memory bound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3" y="2042725"/>
            <a:ext cx="3130225" cy="25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575" y="923525"/>
            <a:ext cx="5069724" cy="36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1588"/>
            <a:ext cx="43148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602" y="554425"/>
            <a:ext cx="3153701" cy="44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825" y="2114145"/>
            <a:ext cx="3857750" cy="2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324800" y="4568875"/>
            <a:ext cx="649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http://www.isattentionallyouneed.com/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attention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naively in PyTorch, each operation would require at least a full round trip between HBM and SRAM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Moving memory is the bottleneck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2391625"/>
            <a:ext cx="8228451" cy="20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